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7682F7-0930-4B13-9B9E-9D9D8ACC0F3C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</dgm:pt>
    <dgm:pt modelId="{8304DCF3-3BF2-4A01-8BE3-F28BBEAC323F}">
      <dgm:prSet phldrT="[Tekst]"/>
      <dgm:spPr/>
      <dgm:t>
        <a:bodyPr/>
        <a:lstStyle/>
        <a:p>
          <a:r>
            <a:rPr lang="nl-BE" dirty="0"/>
            <a:t>In Hem ben je rechtvaardig (Rm1-8)</a:t>
          </a:r>
        </a:p>
      </dgm:t>
    </dgm:pt>
    <dgm:pt modelId="{19CBA8EB-8D08-40FF-965B-15B38EA30758}" type="parTrans" cxnId="{F58EB2BA-A566-4DD4-BEC4-327914FEE8D3}">
      <dgm:prSet/>
      <dgm:spPr/>
      <dgm:t>
        <a:bodyPr/>
        <a:lstStyle/>
        <a:p>
          <a:endParaRPr lang="nl-BE"/>
        </a:p>
      </dgm:t>
    </dgm:pt>
    <dgm:pt modelId="{03EF2AE8-FD15-453F-BC18-ABDAEF9FF5F3}" type="sibTrans" cxnId="{F58EB2BA-A566-4DD4-BEC4-327914FEE8D3}">
      <dgm:prSet/>
      <dgm:spPr/>
      <dgm:t>
        <a:bodyPr/>
        <a:lstStyle/>
        <a:p>
          <a:endParaRPr lang="nl-BE"/>
        </a:p>
      </dgm:t>
    </dgm:pt>
    <dgm:pt modelId="{1CE7DFD8-7AE2-48DE-92B8-CD512B97F0F7}">
      <dgm:prSet phldrT="[Tekst]"/>
      <dgm:spPr/>
      <dgm:t>
        <a:bodyPr/>
        <a:lstStyle/>
        <a:p>
          <a:r>
            <a:rPr lang="nl-BE" dirty="0"/>
            <a:t>Gods rechtvaardige trouw</a:t>
          </a:r>
          <a:br>
            <a:rPr lang="nl-BE" dirty="0"/>
          </a:br>
          <a:r>
            <a:rPr lang="nl-BE" dirty="0"/>
            <a:t>(Rm9-11)</a:t>
          </a:r>
        </a:p>
      </dgm:t>
    </dgm:pt>
    <dgm:pt modelId="{35977FD6-157C-4F13-8A3C-2F5A309A24A9}" type="parTrans" cxnId="{8C8E2ADB-0E12-44CD-929B-0D83CAF6C023}">
      <dgm:prSet/>
      <dgm:spPr/>
      <dgm:t>
        <a:bodyPr/>
        <a:lstStyle/>
        <a:p>
          <a:endParaRPr lang="nl-BE"/>
        </a:p>
      </dgm:t>
    </dgm:pt>
    <dgm:pt modelId="{2F4F359A-D990-4C5F-9E56-C10FFFF7DA8C}" type="sibTrans" cxnId="{8C8E2ADB-0E12-44CD-929B-0D83CAF6C023}">
      <dgm:prSet/>
      <dgm:spPr/>
      <dgm:t>
        <a:bodyPr/>
        <a:lstStyle/>
        <a:p>
          <a:endParaRPr lang="nl-BE"/>
        </a:p>
      </dgm:t>
    </dgm:pt>
    <dgm:pt modelId="{ECED4BAD-6705-4CAF-A29B-D1BDF059DF8E}">
      <dgm:prSet phldrT="[Tekst]"/>
      <dgm:spPr/>
      <dgm:t>
        <a:bodyPr/>
        <a:lstStyle/>
        <a:p>
          <a:r>
            <a:rPr lang="nl-BE" dirty="0"/>
            <a:t>Door Hem wandel je rechtvaardig (Rm12-16)</a:t>
          </a:r>
        </a:p>
      </dgm:t>
    </dgm:pt>
    <dgm:pt modelId="{EA493E56-6101-4F7C-90AA-1FDADE035EB9}" type="parTrans" cxnId="{26176586-531E-4953-A2B4-1BB867A28AAD}">
      <dgm:prSet/>
      <dgm:spPr/>
      <dgm:t>
        <a:bodyPr/>
        <a:lstStyle/>
        <a:p>
          <a:endParaRPr lang="nl-BE"/>
        </a:p>
      </dgm:t>
    </dgm:pt>
    <dgm:pt modelId="{4782BA22-0632-4D8A-9E9C-A0698FADD88F}" type="sibTrans" cxnId="{26176586-531E-4953-A2B4-1BB867A28AAD}">
      <dgm:prSet/>
      <dgm:spPr/>
      <dgm:t>
        <a:bodyPr/>
        <a:lstStyle/>
        <a:p>
          <a:endParaRPr lang="nl-BE"/>
        </a:p>
      </dgm:t>
    </dgm:pt>
    <dgm:pt modelId="{834C70DE-52F4-4237-B317-ADFDA9601F5E}" type="pres">
      <dgm:prSet presAssocID="{837682F7-0930-4B13-9B9E-9D9D8ACC0F3C}" presName="CompostProcess" presStyleCnt="0">
        <dgm:presLayoutVars>
          <dgm:dir/>
          <dgm:resizeHandles val="exact"/>
        </dgm:presLayoutVars>
      </dgm:prSet>
      <dgm:spPr/>
    </dgm:pt>
    <dgm:pt modelId="{442CABD7-A46E-413C-906C-FEFF35790511}" type="pres">
      <dgm:prSet presAssocID="{837682F7-0930-4B13-9B9E-9D9D8ACC0F3C}" presName="arrow" presStyleLbl="bgShp" presStyleIdx="0" presStyleCnt="1"/>
      <dgm:spPr/>
    </dgm:pt>
    <dgm:pt modelId="{BC726839-B56C-475F-AA24-611BF4A7E3E4}" type="pres">
      <dgm:prSet presAssocID="{837682F7-0930-4B13-9B9E-9D9D8ACC0F3C}" presName="linearProcess" presStyleCnt="0"/>
      <dgm:spPr/>
    </dgm:pt>
    <dgm:pt modelId="{68DA5E1E-396D-45EC-A86D-2BDC9414F8EB}" type="pres">
      <dgm:prSet presAssocID="{8304DCF3-3BF2-4A01-8BE3-F28BBEAC323F}" presName="textNode" presStyleLbl="node1" presStyleIdx="0" presStyleCnt="3">
        <dgm:presLayoutVars>
          <dgm:bulletEnabled val="1"/>
        </dgm:presLayoutVars>
      </dgm:prSet>
      <dgm:spPr/>
    </dgm:pt>
    <dgm:pt modelId="{9DC2170D-5368-4334-A14E-19CA8E6DFD5F}" type="pres">
      <dgm:prSet presAssocID="{03EF2AE8-FD15-453F-BC18-ABDAEF9FF5F3}" presName="sibTrans" presStyleCnt="0"/>
      <dgm:spPr/>
    </dgm:pt>
    <dgm:pt modelId="{F505DC93-49EA-4EB0-B372-D11EF6DBABA3}" type="pres">
      <dgm:prSet presAssocID="{1CE7DFD8-7AE2-48DE-92B8-CD512B97F0F7}" presName="textNode" presStyleLbl="node1" presStyleIdx="1" presStyleCnt="3">
        <dgm:presLayoutVars>
          <dgm:bulletEnabled val="1"/>
        </dgm:presLayoutVars>
      </dgm:prSet>
      <dgm:spPr/>
    </dgm:pt>
    <dgm:pt modelId="{AAF6B346-CAF9-4BEA-B18A-BCEE84B02844}" type="pres">
      <dgm:prSet presAssocID="{2F4F359A-D990-4C5F-9E56-C10FFFF7DA8C}" presName="sibTrans" presStyleCnt="0"/>
      <dgm:spPr/>
    </dgm:pt>
    <dgm:pt modelId="{5FD7A721-25C4-411E-B5D5-D7779BB5EAAD}" type="pres">
      <dgm:prSet presAssocID="{ECED4BAD-6705-4CAF-A29B-D1BDF059DF8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816D004-6E6B-4039-8F48-7F1E86E07745}" type="presOf" srcId="{837682F7-0930-4B13-9B9E-9D9D8ACC0F3C}" destId="{834C70DE-52F4-4237-B317-ADFDA9601F5E}" srcOrd="0" destOrd="0" presId="urn:microsoft.com/office/officeart/2005/8/layout/hProcess9"/>
    <dgm:cxn modelId="{CB5C7A31-FEA9-4EAF-90A1-685FF0A31243}" type="presOf" srcId="{1CE7DFD8-7AE2-48DE-92B8-CD512B97F0F7}" destId="{F505DC93-49EA-4EB0-B372-D11EF6DBABA3}" srcOrd="0" destOrd="0" presId="urn:microsoft.com/office/officeart/2005/8/layout/hProcess9"/>
    <dgm:cxn modelId="{E9705B33-1675-4D0D-BB91-9D4BDE48B3AC}" type="presOf" srcId="{8304DCF3-3BF2-4A01-8BE3-F28BBEAC323F}" destId="{68DA5E1E-396D-45EC-A86D-2BDC9414F8EB}" srcOrd="0" destOrd="0" presId="urn:microsoft.com/office/officeart/2005/8/layout/hProcess9"/>
    <dgm:cxn modelId="{03CF8142-CBC3-467A-B445-4F8687B09156}" type="presOf" srcId="{ECED4BAD-6705-4CAF-A29B-D1BDF059DF8E}" destId="{5FD7A721-25C4-411E-B5D5-D7779BB5EAAD}" srcOrd="0" destOrd="0" presId="urn:microsoft.com/office/officeart/2005/8/layout/hProcess9"/>
    <dgm:cxn modelId="{26176586-531E-4953-A2B4-1BB867A28AAD}" srcId="{837682F7-0930-4B13-9B9E-9D9D8ACC0F3C}" destId="{ECED4BAD-6705-4CAF-A29B-D1BDF059DF8E}" srcOrd="2" destOrd="0" parTransId="{EA493E56-6101-4F7C-90AA-1FDADE035EB9}" sibTransId="{4782BA22-0632-4D8A-9E9C-A0698FADD88F}"/>
    <dgm:cxn modelId="{F58EB2BA-A566-4DD4-BEC4-327914FEE8D3}" srcId="{837682F7-0930-4B13-9B9E-9D9D8ACC0F3C}" destId="{8304DCF3-3BF2-4A01-8BE3-F28BBEAC323F}" srcOrd="0" destOrd="0" parTransId="{19CBA8EB-8D08-40FF-965B-15B38EA30758}" sibTransId="{03EF2AE8-FD15-453F-BC18-ABDAEF9FF5F3}"/>
    <dgm:cxn modelId="{8C8E2ADB-0E12-44CD-929B-0D83CAF6C023}" srcId="{837682F7-0930-4B13-9B9E-9D9D8ACC0F3C}" destId="{1CE7DFD8-7AE2-48DE-92B8-CD512B97F0F7}" srcOrd="1" destOrd="0" parTransId="{35977FD6-157C-4F13-8A3C-2F5A309A24A9}" sibTransId="{2F4F359A-D990-4C5F-9E56-C10FFFF7DA8C}"/>
    <dgm:cxn modelId="{DFC31820-F5F0-4AD8-BF8C-D87CA6F91DCC}" type="presParOf" srcId="{834C70DE-52F4-4237-B317-ADFDA9601F5E}" destId="{442CABD7-A46E-413C-906C-FEFF35790511}" srcOrd="0" destOrd="0" presId="urn:microsoft.com/office/officeart/2005/8/layout/hProcess9"/>
    <dgm:cxn modelId="{B86488E3-BAA8-4712-97C6-EA4E1C5B78E7}" type="presParOf" srcId="{834C70DE-52F4-4237-B317-ADFDA9601F5E}" destId="{BC726839-B56C-475F-AA24-611BF4A7E3E4}" srcOrd="1" destOrd="0" presId="urn:microsoft.com/office/officeart/2005/8/layout/hProcess9"/>
    <dgm:cxn modelId="{E8D5DBD9-DF1E-4F2C-9766-185C8E3D59A2}" type="presParOf" srcId="{BC726839-B56C-475F-AA24-611BF4A7E3E4}" destId="{68DA5E1E-396D-45EC-A86D-2BDC9414F8EB}" srcOrd="0" destOrd="0" presId="urn:microsoft.com/office/officeart/2005/8/layout/hProcess9"/>
    <dgm:cxn modelId="{AC116669-B183-4811-B674-424050FD39FA}" type="presParOf" srcId="{BC726839-B56C-475F-AA24-611BF4A7E3E4}" destId="{9DC2170D-5368-4334-A14E-19CA8E6DFD5F}" srcOrd="1" destOrd="0" presId="urn:microsoft.com/office/officeart/2005/8/layout/hProcess9"/>
    <dgm:cxn modelId="{380C3415-47C3-4FB5-A811-0E3070D8EB1D}" type="presParOf" srcId="{BC726839-B56C-475F-AA24-611BF4A7E3E4}" destId="{F505DC93-49EA-4EB0-B372-D11EF6DBABA3}" srcOrd="2" destOrd="0" presId="urn:microsoft.com/office/officeart/2005/8/layout/hProcess9"/>
    <dgm:cxn modelId="{63F77B66-8F84-4A01-9C0E-3F2584E333D1}" type="presParOf" srcId="{BC726839-B56C-475F-AA24-611BF4A7E3E4}" destId="{AAF6B346-CAF9-4BEA-B18A-BCEE84B02844}" srcOrd="3" destOrd="0" presId="urn:microsoft.com/office/officeart/2005/8/layout/hProcess9"/>
    <dgm:cxn modelId="{6CD9CFDE-226B-4FCE-AB26-6FC5EDD08F2B}" type="presParOf" srcId="{BC726839-B56C-475F-AA24-611BF4A7E3E4}" destId="{5FD7A721-25C4-411E-B5D5-D7779BB5EAA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BF4E2D-5B6D-4D6B-9779-D0AA788B0DA5}" type="doc">
      <dgm:prSet loTypeId="urn:microsoft.com/office/officeart/2005/8/layout/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EE52291F-9FCE-40CB-B6D7-BD1E55500672}">
      <dgm:prSet phldrT="[Tekst]"/>
      <dgm:spPr/>
      <dgm:t>
        <a:bodyPr/>
        <a:lstStyle/>
        <a:p>
          <a:r>
            <a:rPr lang="nl-BE" dirty="0"/>
            <a:t>2:1-16</a:t>
          </a:r>
        </a:p>
      </dgm:t>
    </dgm:pt>
    <dgm:pt modelId="{A22F5486-F241-4C87-8A9C-866057F52A4B}" type="parTrans" cxnId="{D9B367F1-EDC5-492C-9F9C-57A37A184306}">
      <dgm:prSet/>
      <dgm:spPr/>
      <dgm:t>
        <a:bodyPr/>
        <a:lstStyle/>
        <a:p>
          <a:endParaRPr lang="nl-BE"/>
        </a:p>
      </dgm:t>
    </dgm:pt>
    <dgm:pt modelId="{8E6E361A-E934-4C90-BB92-9EA126E7A311}" type="sibTrans" cxnId="{D9B367F1-EDC5-492C-9F9C-57A37A184306}">
      <dgm:prSet/>
      <dgm:spPr/>
      <dgm:t>
        <a:bodyPr/>
        <a:lstStyle/>
        <a:p>
          <a:endParaRPr lang="nl-BE"/>
        </a:p>
      </dgm:t>
    </dgm:pt>
    <dgm:pt modelId="{9B534BEB-3783-49DC-A8F3-DC951A645B26}">
      <dgm:prSet phldrT="[Tekst]"/>
      <dgm:spPr/>
      <dgm:t>
        <a:bodyPr/>
        <a:lstStyle/>
        <a:p>
          <a:r>
            <a:rPr lang="nl-BE" dirty="0"/>
            <a:t>2:17-3:8</a:t>
          </a:r>
        </a:p>
      </dgm:t>
    </dgm:pt>
    <dgm:pt modelId="{972E0438-B9CD-405B-AAEB-5D2430CF43AF}" type="parTrans" cxnId="{7F6F8335-4DEE-4D72-BB13-64BC4DE1FC08}">
      <dgm:prSet/>
      <dgm:spPr/>
      <dgm:t>
        <a:bodyPr/>
        <a:lstStyle/>
        <a:p>
          <a:endParaRPr lang="nl-BE"/>
        </a:p>
      </dgm:t>
    </dgm:pt>
    <dgm:pt modelId="{D85E71F1-1B84-4E3E-A769-0C82CA1ACFF4}" type="sibTrans" cxnId="{7F6F8335-4DEE-4D72-BB13-64BC4DE1FC08}">
      <dgm:prSet/>
      <dgm:spPr/>
      <dgm:t>
        <a:bodyPr/>
        <a:lstStyle/>
        <a:p>
          <a:endParaRPr lang="nl-BE"/>
        </a:p>
      </dgm:t>
    </dgm:pt>
    <dgm:pt modelId="{330F18AD-CEE4-400F-B5DC-BE07C19500FE}">
      <dgm:prSet phldrT="[Tekst]"/>
      <dgm:spPr/>
      <dgm:t>
        <a:bodyPr/>
        <a:lstStyle/>
        <a:p>
          <a:r>
            <a:rPr lang="nl-BE" dirty="0"/>
            <a:t>Reactie van de jood</a:t>
          </a:r>
        </a:p>
      </dgm:t>
    </dgm:pt>
    <dgm:pt modelId="{19480241-D69B-4F32-A6EB-F988B47D75DD}" type="parTrans" cxnId="{31D02C77-06F1-4529-A8B5-CE2D82078C90}">
      <dgm:prSet/>
      <dgm:spPr/>
      <dgm:t>
        <a:bodyPr/>
        <a:lstStyle/>
        <a:p>
          <a:endParaRPr lang="nl-BE"/>
        </a:p>
      </dgm:t>
    </dgm:pt>
    <dgm:pt modelId="{60C4CD9F-664F-4155-935F-A3E3A30D8B53}" type="sibTrans" cxnId="{31D02C77-06F1-4529-A8B5-CE2D82078C90}">
      <dgm:prSet/>
      <dgm:spPr/>
      <dgm:t>
        <a:bodyPr/>
        <a:lstStyle/>
        <a:p>
          <a:endParaRPr lang="nl-BE"/>
        </a:p>
      </dgm:t>
    </dgm:pt>
    <dgm:pt modelId="{B76987A1-F3B3-434E-9F42-C5542D0E2953}">
      <dgm:prSet phldrT="[Tekst]"/>
      <dgm:spPr/>
      <dgm:t>
        <a:bodyPr/>
        <a:lstStyle/>
        <a:p>
          <a:r>
            <a:rPr lang="nl-BE" dirty="0"/>
            <a:t>1:18-32</a:t>
          </a:r>
        </a:p>
      </dgm:t>
    </dgm:pt>
    <dgm:pt modelId="{C7CD955C-19B4-42F5-91B4-23E019C39EDD}" type="parTrans" cxnId="{E1766C78-70FF-492D-B277-50D3309E6653}">
      <dgm:prSet/>
      <dgm:spPr/>
      <dgm:t>
        <a:bodyPr/>
        <a:lstStyle/>
        <a:p>
          <a:endParaRPr lang="nl-BE"/>
        </a:p>
      </dgm:t>
    </dgm:pt>
    <dgm:pt modelId="{7B2C0479-423B-4017-9FB4-AD304E2C95CF}" type="sibTrans" cxnId="{E1766C78-70FF-492D-B277-50D3309E6653}">
      <dgm:prSet/>
      <dgm:spPr/>
      <dgm:t>
        <a:bodyPr/>
        <a:lstStyle/>
        <a:p>
          <a:endParaRPr lang="nl-BE"/>
        </a:p>
      </dgm:t>
    </dgm:pt>
    <dgm:pt modelId="{F6EF93AE-9F0D-4E81-B067-E2B7AD412667}">
      <dgm:prSet phldrT="[Tekst]"/>
      <dgm:spPr/>
      <dgm:t>
        <a:bodyPr/>
        <a:lstStyle/>
        <a:p>
          <a:r>
            <a:rPr lang="nl-BE" dirty="0"/>
            <a:t>De aanklacht</a:t>
          </a:r>
        </a:p>
      </dgm:t>
    </dgm:pt>
    <dgm:pt modelId="{18141DF6-7E64-465E-ADB7-ACFF394D06E1}" type="parTrans" cxnId="{DBFF0214-AF2C-40E6-80CC-30CD1D33116E}">
      <dgm:prSet/>
      <dgm:spPr/>
      <dgm:t>
        <a:bodyPr/>
        <a:lstStyle/>
        <a:p>
          <a:endParaRPr lang="nl-BE"/>
        </a:p>
      </dgm:t>
    </dgm:pt>
    <dgm:pt modelId="{65616170-1BAB-4E22-8FE9-BFF7792F7492}" type="sibTrans" cxnId="{DBFF0214-AF2C-40E6-80CC-30CD1D33116E}">
      <dgm:prSet/>
      <dgm:spPr/>
      <dgm:t>
        <a:bodyPr/>
        <a:lstStyle/>
        <a:p>
          <a:endParaRPr lang="nl-BE"/>
        </a:p>
      </dgm:t>
    </dgm:pt>
    <dgm:pt modelId="{5C4C4F07-8753-487B-9D0C-5D9F85A89E4D}">
      <dgm:prSet phldrT="[Tekst]"/>
      <dgm:spPr/>
      <dgm:t>
        <a:bodyPr/>
        <a:lstStyle/>
        <a:p>
          <a:r>
            <a:rPr lang="nl-BE" dirty="0"/>
            <a:t>Reactie van de moralist</a:t>
          </a:r>
        </a:p>
      </dgm:t>
    </dgm:pt>
    <dgm:pt modelId="{AAC8A01E-EE10-428B-842B-596EBB67EE50}" type="parTrans" cxnId="{246DF947-0F02-4EDE-A3BF-B3AF3AFA54B0}">
      <dgm:prSet/>
      <dgm:spPr/>
      <dgm:t>
        <a:bodyPr/>
        <a:lstStyle/>
        <a:p>
          <a:endParaRPr lang="nl-BE"/>
        </a:p>
      </dgm:t>
    </dgm:pt>
    <dgm:pt modelId="{1B1171E8-63A3-4054-9404-0B31FC00795A}" type="sibTrans" cxnId="{246DF947-0F02-4EDE-A3BF-B3AF3AFA54B0}">
      <dgm:prSet/>
      <dgm:spPr/>
      <dgm:t>
        <a:bodyPr/>
        <a:lstStyle/>
        <a:p>
          <a:endParaRPr lang="nl-BE"/>
        </a:p>
      </dgm:t>
    </dgm:pt>
    <dgm:pt modelId="{86452A91-FA66-4581-BA3E-74B50B7705EF}">
      <dgm:prSet phldrT="[Tekst]"/>
      <dgm:spPr/>
      <dgm:t>
        <a:bodyPr/>
        <a:lstStyle/>
        <a:p>
          <a:r>
            <a:rPr lang="nl-BE" dirty="0"/>
            <a:t>3:9-20</a:t>
          </a:r>
        </a:p>
      </dgm:t>
    </dgm:pt>
    <dgm:pt modelId="{C23E2B93-BB7D-41EC-80A3-2082527556B5}" type="parTrans" cxnId="{FB2B45E9-6977-41D8-851D-506B3BA17085}">
      <dgm:prSet/>
      <dgm:spPr/>
      <dgm:t>
        <a:bodyPr/>
        <a:lstStyle/>
        <a:p>
          <a:endParaRPr lang="nl-BE"/>
        </a:p>
      </dgm:t>
    </dgm:pt>
    <dgm:pt modelId="{CB0848F8-11C8-4304-86DD-53622738EC1E}" type="sibTrans" cxnId="{FB2B45E9-6977-41D8-851D-506B3BA17085}">
      <dgm:prSet/>
      <dgm:spPr/>
      <dgm:t>
        <a:bodyPr/>
        <a:lstStyle/>
        <a:p>
          <a:endParaRPr lang="nl-BE"/>
        </a:p>
      </dgm:t>
    </dgm:pt>
    <dgm:pt modelId="{C4CB93AF-3D01-4530-8F5A-6FCE01E38736}">
      <dgm:prSet phldrT="[Tekst]"/>
      <dgm:spPr/>
      <dgm:t>
        <a:bodyPr/>
        <a:lstStyle/>
        <a:p>
          <a:r>
            <a:rPr lang="nl-BE" dirty="0"/>
            <a:t>Vonnis</a:t>
          </a:r>
        </a:p>
      </dgm:t>
    </dgm:pt>
    <dgm:pt modelId="{91597A2A-F641-4883-83AB-6402B9F89889}" type="parTrans" cxnId="{7FB9A403-0697-4D4E-9163-D2685E1B9D37}">
      <dgm:prSet/>
      <dgm:spPr/>
      <dgm:t>
        <a:bodyPr/>
        <a:lstStyle/>
        <a:p>
          <a:endParaRPr lang="nl-BE"/>
        </a:p>
      </dgm:t>
    </dgm:pt>
    <dgm:pt modelId="{16D43961-6D47-4FC6-ACDF-4438310D2B7C}" type="sibTrans" cxnId="{7FB9A403-0697-4D4E-9163-D2685E1B9D37}">
      <dgm:prSet/>
      <dgm:spPr/>
      <dgm:t>
        <a:bodyPr/>
        <a:lstStyle/>
        <a:p>
          <a:endParaRPr lang="nl-BE"/>
        </a:p>
      </dgm:t>
    </dgm:pt>
    <dgm:pt modelId="{F7B9896B-3F4D-4B1E-AE2E-548410658288}" type="pres">
      <dgm:prSet presAssocID="{84BF4E2D-5B6D-4D6B-9779-D0AA788B0DA5}" presName="linearFlow" presStyleCnt="0">
        <dgm:presLayoutVars>
          <dgm:dir/>
          <dgm:animLvl val="lvl"/>
          <dgm:resizeHandles val="exact"/>
        </dgm:presLayoutVars>
      </dgm:prSet>
      <dgm:spPr/>
    </dgm:pt>
    <dgm:pt modelId="{49B32966-5983-48D8-9076-59DE9BF08BBF}" type="pres">
      <dgm:prSet presAssocID="{B76987A1-F3B3-434E-9F42-C5542D0E2953}" presName="composite" presStyleCnt="0"/>
      <dgm:spPr/>
    </dgm:pt>
    <dgm:pt modelId="{CD21A17B-ABA6-472A-AB87-64AE7E3072FF}" type="pres">
      <dgm:prSet presAssocID="{B76987A1-F3B3-434E-9F42-C5542D0E2953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D9BE309-8608-43B0-B6D9-A5630B11921A}" type="pres">
      <dgm:prSet presAssocID="{B76987A1-F3B3-434E-9F42-C5542D0E2953}" presName="parSh" presStyleLbl="node1" presStyleIdx="0" presStyleCnt="4"/>
      <dgm:spPr/>
    </dgm:pt>
    <dgm:pt modelId="{D301FE3C-4E0E-46F1-A09C-10A97867A1D7}" type="pres">
      <dgm:prSet presAssocID="{B76987A1-F3B3-434E-9F42-C5542D0E2953}" presName="desTx" presStyleLbl="fgAcc1" presStyleIdx="0" presStyleCnt="4">
        <dgm:presLayoutVars>
          <dgm:bulletEnabled val="1"/>
        </dgm:presLayoutVars>
      </dgm:prSet>
      <dgm:spPr/>
    </dgm:pt>
    <dgm:pt modelId="{10F63167-2031-4710-809A-06DCE69CCDB8}" type="pres">
      <dgm:prSet presAssocID="{7B2C0479-423B-4017-9FB4-AD304E2C95CF}" presName="sibTrans" presStyleLbl="sibTrans2D1" presStyleIdx="0" presStyleCnt="3"/>
      <dgm:spPr/>
    </dgm:pt>
    <dgm:pt modelId="{260DC9A7-014B-446E-A788-821047878280}" type="pres">
      <dgm:prSet presAssocID="{7B2C0479-423B-4017-9FB4-AD304E2C95CF}" presName="connTx" presStyleLbl="sibTrans2D1" presStyleIdx="0" presStyleCnt="3"/>
      <dgm:spPr/>
    </dgm:pt>
    <dgm:pt modelId="{DC0639B7-305A-4A98-BE17-C7403BA914A4}" type="pres">
      <dgm:prSet presAssocID="{EE52291F-9FCE-40CB-B6D7-BD1E55500672}" presName="composite" presStyleCnt="0"/>
      <dgm:spPr/>
    </dgm:pt>
    <dgm:pt modelId="{B57D5593-188E-40E0-BAB0-ED7FF2D20F33}" type="pres">
      <dgm:prSet presAssocID="{EE52291F-9FCE-40CB-B6D7-BD1E55500672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9B30C3F-31E0-40D3-84B1-99C24C7ED7E8}" type="pres">
      <dgm:prSet presAssocID="{EE52291F-9FCE-40CB-B6D7-BD1E55500672}" presName="parSh" presStyleLbl="node1" presStyleIdx="1" presStyleCnt="4"/>
      <dgm:spPr/>
    </dgm:pt>
    <dgm:pt modelId="{A2B84B81-42C4-4819-8DA3-7FB7DEEE9F24}" type="pres">
      <dgm:prSet presAssocID="{EE52291F-9FCE-40CB-B6D7-BD1E55500672}" presName="desTx" presStyleLbl="fgAcc1" presStyleIdx="1" presStyleCnt="4">
        <dgm:presLayoutVars>
          <dgm:bulletEnabled val="1"/>
        </dgm:presLayoutVars>
      </dgm:prSet>
      <dgm:spPr/>
    </dgm:pt>
    <dgm:pt modelId="{F734773C-3618-4E7E-9276-F05AE0A7D45B}" type="pres">
      <dgm:prSet presAssocID="{8E6E361A-E934-4C90-BB92-9EA126E7A311}" presName="sibTrans" presStyleLbl="sibTrans2D1" presStyleIdx="1" presStyleCnt="3"/>
      <dgm:spPr/>
    </dgm:pt>
    <dgm:pt modelId="{DF6FD9A8-887E-49A9-96B3-74B527BA0C90}" type="pres">
      <dgm:prSet presAssocID="{8E6E361A-E934-4C90-BB92-9EA126E7A311}" presName="connTx" presStyleLbl="sibTrans2D1" presStyleIdx="1" presStyleCnt="3"/>
      <dgm:spPr/>
    </dgm:pt>
    <dgm:pt modelId="{D7035866-5A67-44A4-AE31-8943F1F0F953}" type="pres">
      <dgm:prSet presAssocID="{9B534BEB-3783-49DC-A8F3-DC951A645B26}" presName="composite" presStyleCnt="0"/>
      <dgm:spPr/>
    </dgm:pt>
    <dgm:pt modelId="{C06A4A21-BD8A-4AA5-B2C5-98F9BEF28B03}" type="pres">
      <dgm:prSet presAssocID="{9B534BEB-3783-49DC-A8F3-DC951A645B26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1F16D9B-9921-465A-82AC-6E646E202FD8}" type="pres">
      <dgm:prSet presAssocID="{9B534BEB-3783-49DC-A8F3-DC951A645B26}" presName="parSh" presStyleLbl="node1" presStyleIdx="2" presStyleCnt="4"/>
      <dgm:spPr/>
    </dgm:pt>
    <dgm:pt modelId="{A7C1EEE3-0761-45BC-8627-1FFE5EC4305B}" type="pres">
      <dgm:prSet presAssocID="{9B534BEB-3783-49DC-A8F3-DC951A645B26}" presName="desTx" presStyleLbl="fgAcc1" presStyleIdx="2" presStyleCnt="4">
        <dgm:presLayoutVars>
          <dgm:bulletEnabled val="1"/>
        </dgm:presLayoutVars>
      </dgm:prSet>
      <dgm:spPr/>
    </dgm:pt>
    <dgm:pt modelId="{CEE29358-E6B3-4830-8E76-662A79C45F85}" type="pres">
      <dgm:prSet presAssocID="{D85E71F1-1B84-4E3E-A769-0C82CA1ACFF4}" presName="sibTrans" presStyleLbl="sibTrans2D1" presStyleIdx="2" presStyleCnt="3"/>
      <dgm:spPr/>
    </dgm:pt>
    <dgm:pt modelId="{61785B51-7F36-4029-A2B7-9EBEE48AE941}" type="pres">
      <dgm:prSet presAssocID="{D85E71F1-1B84-4E3E-A769-0C82CA1ACFF4}" presName="connTx" presStyleLbl="sibTrans2D1" presStyleIdx="2" presStyleCnt="3"/>
      <dgm:spPr/>
    </dgm:pt>
    <dgm:pt modelId="{D3EA9C3C-1C42-4861-9691-5DDCCEF081E0}" type="pres">
      <dgm:prSet presAssocID="{86452A91-FA66-4581-BA3E-74B50B7705EF}" presName="composite" presStyleCnt="0"/>
      <dgm:spPr/>
    </dgm:pt>
    <dgm:pt modelId="{96BD1268-97F0-4F0D-9218-36B7056ED52D}" type="pres">
      <dgm:prSet presAssocID="{86452A91-FA66-4581-BA3E-74B50B7705E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72675E9-17A0-4344-BFE4-66C6AA951E30}" type="pres">
      <dgm:prSet presAssocID="{86452A91-FA66-4581-BA3E-74B50B7705EF}" presName="parSh" presStyleLbl="node1" presStyleIdx="3" presStyleCnt="4"/>
      <dgm:spPr/>
    </dgm:pt>
    <dgm:pt modelId="{2EDD9BD9-36DE-4BB6-8905-CFB7CB2F4D11}" type="pres">
      <dgm:prSet presAssocID="{86452A91-FA66-4581-BA3E-74B50B7705E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7FB9A403-0697-4D4E-9163-D2685E1B9D37}" srcId="{86452A91-FA66-4581-BA3E-74B50B7705EF}" destId="{C4CB93AF-3D01-4530-8F5A-6FCE01E38736}" srcOrd="0" destOrd="0" parTransId="{91597A2A-F641-4883-83AB-6402B9F89889}" sibTransId="{16D43961-6D47-4FC6-ACDF-4438310D2B7C}"/>
    <dgm:cxn modelId="{DD5AB70F-3146-4682-9375-90374037FC29}" type="presOf" srcId="{8E6E361A-E934-4C90-BB92-9EA126E7A311}" destId="{F734773C-3618-4E7E-9276-F05AE0A7D45B}" srcOrd="0" destOrd="0" presId="urn:microsoft.com/office/officeart/2005/8/layout/process3"/>
    <dgm:cxn modelId="{DBFF0214-AF2C-40E6-80CC-30CD1D33116E}" srcId="{B76987A1-F3B3-434E-9F42-C5542D0E2953}" destId="{F6EF93AE-9F0D-4E81-B067-E2B7AD412667}" srcOrd="0" destOrd="0" parTransId="{18141DF6-7E64-465E-ADB7-ACFF394D06E1}" sibTransId="{65616170-1BAB-4E22-8FE9-BFF7792F7492}"/>
    <dgm:cxn modelId="{BDB42422-9730-49D7-B216-0BC3BDB6F149}" type="presOf" srcId="{9B534BEB-3783-49DC-A8F3-DC951A645B26}" destId="{B1F16D9B-9921-465A-82AC-6E646E202FD8}" srcOrd="1" destOrd="0" presId="urn:microsoft.com/office/officeart/2005/8/layout/process3"/>
    <dgm:cxn modelId="{153FEF22-3E17-4E95-96C3-83BFBDD98747}" type="presOf" srcId="{EE52291F-9FCE-40CB-B6D7-BD1E55500672}" destId="{C9B30C3F-31E0-40D3-84B1-99C24C7ED7E8}" srcOrd="1" destOrd="0" presId="urn:microsoft.com/office/officeart/2005/8/layout/process3"/>
    <dgm:cxn modelId="{35EE842F-0298-4170-8C1D-EFBD65452FAE}" type="presOf" srcId="{7B2C0479-423B-4017-9FB4-AD304E2C95CF}" destId="{10F63167-2031-4710-809A-06DCE69CCDB8}" srcOrd="0" destOrd="0" presId="urn:microsoft.com/office/officeart/2005/8/layout/process3"/>
    <dgm:cxn modelId="{7F6F8335-4DEE-4D72-BB13-64BC4DE1FC08}" srcId="{84BF4E2D-5B6D-4D6B-9779-D0AA788B0DA5}" destId="{9B534BEB-3783-49DC-A8F3-DC951A645B26}" srcOrd="2" destOrd="0" parTransId="{972E0438-B9CD-405B-AAEB-5D2430CF43AF}" sibTransId="{D85E71F1-1B84-4E3E-A769-0C82CA1ACFF4}"/>
    <dgm:cxn modelId="{31CABE37-6F11-467C-985E-18A5C55F784E}" type="presOf" srcId="{B76987A1-F3B3-434E-9F42-C5542D0E2953}" destId="{CD21A17B-ABA6-472A-AB87-64AE7E3072FF}" srcOrd="0" destOrd="0" presId="urn:microsoft.com/office/officeart/2005/8/layout/process3"/>
    <dgm:cxn modelId="{B6A7443A-C8AE-4EFB-8726-683E5E2DD855}" type="presOf" srcId="{B76987A1-F3B3-434E-9F42-C5542D0E2953}" destId="{1D9BE309-8608-43B0-B6D9-A5630B11921A}" srcOrd="1" destOrd="0" presId="urn:microsoft.com/office/officeart/2005/8/layout/process3"/>
    <dgm:cxn modelId="{ECBE305F-13CB-43E3-BE9B-0A11861AC7AA}" type="presOf" srcId="{D85E71F1-1B84-4E3E-A769-0C82CA1ACFF4}" destId="{CEE29358-E6B3-4830-8E76-662A79C45F85}" srcOrd="0" destOrd="0" presId="urn:microsoft.com/office/officeart/2005/8/layout/process3"/>
    <dgm:cxn modelId="{246DF947-0F02-4EDE-A3BF-B3AF3AFA54B0}" srcId="{EE52291F-9FCE-40CB-B6D7-BD1E55500672}" destId="{5C4C4F07-8753-487B-9D0C-5D9F85A89E4D}" srcOrd="0" destOrd="0" parTransId="{AAC8A01E-EE10-428B-842B-596EBB67EE50}" sibTransId="{1B1171E8-63A3-4054-9404-0B31FC00795A}"/>
    <dgm:cxn modelId="{9BF95754-3AD0-43B6-87BE-6D3AC5B67DDD}" type="presOf" srcId="{EE52291F-9FCE-40CB-B6D7-BD1E55500672}" destId="{B57D5593-188E-40E0-BAB0-ED7FF2D20F33}" srcOrd="0" destOrd="0" presId="urn:microsoft.com/office/officeart/2005/8/layout/process3"/>
    <dgm:cxn modelId="{31D02C77-06F1-4529-A8B5-CE2D82078C90}" srcId="{9B534BEB-3783-49DC-A8F3-DC951A645B26}" destId="{330F18AD-CEE4-400F-B5DC-BE07C19500FE}" srcOrd="0" destOrd="0" parTransId="{19480241-D69B-4F32-A6EB-F988B47D75DD}" sibTransId="{60C4CD9F-664F-4155-935F-A3E3A30D8B53}"/>
    <dgm:cxn modelId="{E1766C78-70FF-492D-B277-50D3309E6653}" srcId="{84BF4E2D-5B6D-4D6B-9779-D0AA788B0DA5}" destId="{B76987A1-F3B3-434E-9F42-C5542D0E2953}" srcOrd="0" destOrd="0" parTransId="{C7CD955C-19B4-42F5-91B4-23E019C39EDD}" sibTransId="{7B2C0479-423B-4017-9FB4-AD304E2C95CF}"/>
    <dgm:cxn modelId="{C4E0C27A-4E61-4813-B7AB-E0B61586BD9C}" type="presOf" srcId="{F6EF93AE-9F0D-4E81-B067-E2B7AD412667}" destId="{D301FE3C-4E0E-46F1-A09C-10A97867A1D7}" srcOrd="0" destOrd="0" presId="urn:microsoft.com/office/officeart/2005/8/layout/process3"/>
    <dgm:cxn modelId="{5E69F57E-B08F-430A-9FD1-BF25209F0E62}" type="presOf" srcId="{86452A91-FA66-4581-BA3E-74B50B7705EF}" destId="{572675E9-17A0-4344-BFE4-66C6AA951E30}" srcOrd="1" destOrd="0" presId="urn:microsoft.com/office/officeart/2005/8/layout/process3"/>
    <dgm:cxn modelId="{EF1B6798-C68A-44DA-9ADF-2174BAFFE3E3}" type="presOf" srcId="{8E6E361A-E934-4C90-BB92-9EA126E7A311}" destId="{DF6FD9A8-887E-49A9-96B3-74B527BA0C90}" srcOrd="1" destOrd="0" presId="urn:microsoft.com/office/officeart/2005/8/layout/process3"/>
    <dgm:cxn modelId="{B2BB38A4-D094-4BB7-B205-0277FA70E2B9}" type="presOf" srcId="{84BF4E2D-5B6D-4D6B-9779-D0AA788B0DA5}" destId="{F7B9896B-3F4D-4B1E-AE2E-548410658288}" srcOrd="0" destOrd="0" presId="urn:microsoft.com/office/officeart/2005/8/layout/process3"/>
    <dgm:cxn modelId="{AA05ADBD-C0DB-430E-859A-175524AD0EAE}" type="presOf" srcId="{330F18AD-CEE4-400F-B5DC-BE07C19500FE}" destId="{A7C1EEE3-0761-45BC-8627-1FFE5EC4305B}" srcOrd="0" destOrd="0" presId="urn:microsoft.com/office/officeart/2005/8/layout/process3"/>
    <dgm:cxn modelId="{179D98CF-DD9D-4C95-96D1-2886987EDB7D}" type="presOf" srcId="{C4CB93AF-3D01-4530-8F5A-6FCE01E38736}" destId="{2EDD9BD9-36DE-4BB6-8905-CFB7CB2F4D11}" srcOrd="0" destOrd="0" presId="urn:microsoft.com/office/officeart/2005/8/layout/process3"/>
    <dgm:cxn modelId="{1C4D2BE1-23BA-472E-A0BB-9A1D4217E55C}" type="presOf" srcId="{9B534BEB-3783-49DC-A8F3-DC951A645B26}" destId="{C06A4A21-BD8A-4AA5-B2C5-98F9BEF28B03}" srcOrd="0" destOrd="0" presId="urn:microsoft.com/office/officeart/2005/8/layout/process3"/>
    <dgm:cxn modelId="{C90C74E2-C506-458E-A914-FA07191A3377}" type="presOf" srcId="{D85E71F1-1B84-4E3E-A769-0C82CA1ACFF4}" destId="{61785B51-7F36-4029-A2B7-9EBEE48AE941}" srcOrd="1" destOrd="0" presId="urn:microsoft.com/office/officeart/2005/8/layout/process3"/>
    <dgm:cxn modelId="{589561E9-1B3C-478E-B752-862AEFF0B002}" type="presOf" srcId="{7B2C0479-423B-4017-9FB4-AD304E2C95CF}" destId="{260DC9A7-014B-446E-A788-821047878280}" srcOrd="1" destOrd="0" presId="urn:microsoft.com/office/officeart/2005/8/layout/process3"/>
    <dgm:cxn modelId="{FB2B45E9-6977-41D8-851D-506B3BA17085}" srcId="{84BF4E2D-5B6D-4D6B-9779-D0AA788B0DA5}" destId="{86452A91-FA66-4581-BA3E-74B50B7705EF}" srcOrd="3" destOrd="0" parTransId="{C23E2B93-BB7D-41EC-80A3-2082527556B5}" sibTransId="{CB0848F8-11C8-4304-86DD-53622738EC1E}"/>
    <dgm:cxn modelId="{D9B367F1-EDC5-492C-9F9C-57A37A184306}" srcId="{84BF4E2D-5B6D-4D6B-9779-D0AA788B0DA5}" destId="{EE52291F-9FCE-40CB-B6D7-BD1E55500672}" srcOrd="1" destOrd="0" parTransId="{A22F5486-F241-4C87-8A9C-866057F52A4B}" sibTransId="{8E6E361A-E934-4C90-BB92-9EA126E7A311}"/>
    <dgm:cxn modelId="{4C3BB4F7-783E-434E-B931-4FA1AD06E83C}" type="presOf" srcId="{5C4C4F07-8753-487B-9D0C-5D9F85A89E4D}" destId="{A2B84B81-42C4-4819-8DA3-7FB7DEEE9F24}" srcOrd="0" destOrd="0" presId="urn:microsoft.com/office/officeart/2005/8/layout/process3"/>
    <dgm:cxn modelId="{80014EFB-F4A2-4FF3-B098-50C6756A8A7D}" type="presOf" srcId="{86452A91-FA66-4581-BA3E-74B50B7705EF}" destId="{96BD1268-97F0-4F0D-9218-36B7056ED52D}" srcOrd="0" destOrd="0" presId="urn:microsoft.com/office/officeart/2005/8/layout/process3"/>
    <dgm:cxn modelId="{592CADB6-70C7-4967-B2CA-96FE4A109756}" type="presParOf" srcId="{F7B9896B-3F4D-4B1E-AE2E-548410658288}" destId="{49B32966-5983-48D8-9076-59DE9BF08BBF}" srcOrd="0" destOrd="0" presId="urn:microsoft.com/office/officeart/2005/8/layout/process3"/>
    <dgm:cxn modelId="{6624DB60-9A49-4458-811F-44E86071A235}" type="presParOf" srcId="{49B32966-5983-48D8-9076-59DE9BF08BBF}" destId="{CD21A17B-ABA6-472A-AB87-64AE7E3072FF}" srcOrd="0" destOrd="0" presId="urn:microsoft.com/office/officeart/2005/8/layout/process3"/>
    <dgm:cxn modelId="{6D904E7A-15AE-4196-BB94-65270D1F2F0B}" type="presParOf" srcId="{49B32966-5983-48D8-9076-59DE9BF08BBF}" destId="{1D9BE309-8608-43B0-B6D9-A5630B11921A}" srcOrd="1" destOrd="0" presId="urn:microsoft.com/office/officeart/2005/8/layout/process3"/>
    <dgm:cxn modelId="{8EE2D0C0-A86A-43A0-BF09-DBAAEF8C9FDD}" type="presParOf" srcId="{49B32966-5983-48D8-9076-59DE9BF08BBF}" destId="{D301FE3C-4E0E-46F1-A09C-10A97867A1D7}" srcOrd="2" destOrd="0" presId="urn:microsoft.com/office/officeart/2005/8/layout/process3"/>
    <dgm:cxn modelId="{D49F6690-8481-4280-93D0-F7427F592705}" type="presParOf" srcId="{F7B9896B-3F4D-4B1E-AE2E-548410658288}" destId="{10F63167-2031-4710-809A-06DCE69CCDB8}" srcOrd="1" destOrd="0" presId="urn:microsoft.com/office/officeart/2005/8/layout/process3"/>
    <dgm:cxn modelId="{8BECADEF-26F7-48EC-9618-1F36FC19C6E5}" type="presParOf" srcId="{10F63167-2031-4710-809A-06DCE69CCDB8}" destId="{260DC9A7-014B-446E-A788-821047878280}" srcOrd="0" destOrd="0" presId="urn:microsoft.com/office/officeart/2005/8/layout/process3"/>
    <dgm:cxn modelId="{B19708E9-0772-49E3-8BE1-481839D3835A}" type="presParOf" srcId="{F7B9896B-3F4D-4B1E-AE2E-548410658288}" destId="{DC0639B7-305A-4A98-BE17-C7403BA914A4}" srcOrd="2" destOrd="0" presId="urn:microsoft.com/office/officeart/2005/8/layout/process3"/>
    <dgm:cxn modelId="{697824CE-BB33-4851-B793-3E01D4095CCF}" type="presParOf" srcId="{DC0639B7-305A-4A98-BE17-C7403BA914A4}" destId="{B57D5593-188E-40E0-BAB0-ED7FF2D20F33}" srcOrd="0" destOrd="0" presId="urn:microsoft.com/office/officeart/2005/8/layout/process3"/>
    <dgm:cxn modelId="{A7BE87D7-C230-43CB-BCE1-48D768E5A399}" type="presParOf" srcId="{DC0639B7-305A-4A98-BE17-C7403BA914A4}" destId="{C9B30C3F-31E0-40D3-84B1-99C24C7ED7E8}" srcOrd="1" destOrd="0" presId="urn:microsoft.com/office/officeart/2005/8/layout/process3"/>
    <dgm:cxn modelId="{DE6F515F-46BD-4F3F-B2A5-A0A45168311F}" type="presParOf" srcId="{DC0639B7-305A-4A98-BE17-C7403BA914A4}" destId="{A2B84B81-42C4-4819-8DA3-7FB7DEEE9F24}" srcOrd="2" destOrd="0" presId="urn:microsoft.com/office/officeart/2005/8/layout/process3"/>
    <dgm:cxn modelId="{5BDFF44E-A318-42CA-B0F9-82BCBC5D13B0}" type="presParOf" srcId="{F7B9896B-3F4D-4B1E-AE2E-548410658288}" destId="{F734773C-3618-4E7E-9276-F05AE0A7D45B}" srcOrd="3" destOrd="0" presId="urn:microsoft.com/office/officeart/2005/8/layout/process3"/>
    <dgm:cxn modelId="{5CD46A0D-BBE0-4654-8006-C1573C6DE512}" type="presParOf" srcId="{F734773C-3618-4E7E-9276-F05AE0A7D45B}" destId="{DF6FD9A8-887E-49A9-96B3-74B527BA0C90}" srcOrd="0" destOrd="0" presId="urn:microsoft.com/office/officeart/2005/8/layout/process3"/>
    <dgm:cxn modelId="{8CAD3B39-AC0B-4B40-8367-B90E5ECE6227}" type="presParOf" srcId="{F7B9896B-3F4D-4B1E-AE2E-548410658288}" destId="{D7035866-5A67-44A4-AE31-8943F1F0F953}" srcOrd="4" destOrd="0" presId="urn:microsoft.com/office/officeart/2005/8/layout/process3"/>
    <dgm:cxn modelId="{710ECC02-6EAC-40F2-BCA5-5886CFA38A3D}" type="presParOf" srcId="{D7035866-5A67-44A4-AE31-8943F1F0F953}" destId="{C06A4A21-BD8A-4AA5-B2C5-98F9BEF28B03}" srcOrd="0" destOrd="0" presId="urn:microsoft.com/office/officeart/2005/8/layout/process3"/>
    <dgm:cxn modelId="{172E7D08-D1CA-4795-8048-2B01E2B98147}" type="presParOf" srcId="{D7035866-5A67-44A4-AE31-8943F1F0F953}" destId="{B1F16D9B-9921-465A-82AC-6E646E202FD8}" srcOrd="1" destOrd="0" presId="urn:microsoft.com/office/officeart/2005/8/layout/process3"/>
    <dgm:cxn modelId="{C166B72C-4326-485C-A57C-22C322DBB94B}" type="presParOf" srcId="{D7035866-5A67-44A4-AE31-8943F1F0F953}" destId="{A7C1EEE3-0761-45BC-8627-1FFE5EC4305B}" srcOrd="2" destOrd="0" presId="urn:microsoft.com/office/officeart/2005/8/layout/process3"/>
    <dgm:cxn modelId="{F20F7031-A725-457D-9C6E-5CDB27F40A84}" type="presParOf" srcId="{F7B9896B-3F4D-4B1E-AE2E-548410658288}" destId="{CEE29358-E6B3-4830-8E76-662A79C45F85}" srcOrd="5" destOrd="0" presId="urn:microsoft.com/office/officeart/2005/8/layout/process3"/>
    <dgm:cxn modelId="{7FB40653-1A23-42E0-BFC1-D754406E1D0B}" type="presParOf" srcId="{CEE29358-E6B3-4830-8E76-662A79C45F85}" destId="{61785B51-7F36-4029-A2B7-9EBEE48AE941}" srcOrd="0" destOrd="0" presId="urn:microsoft.com/office/officeart/2005/8/layout/process3"/>
    <dgm:cxn modelId="{3AE08E83-7B91-4799-8C34-D9DD82E3A8F9}" type="presParOf" srcId="{F7B9896B-3F4D-4B1E-AE2E-548410658288}" destId="{D3EA9C3C-1C42-4861-9691-5DDCCEF081E0}" srcOrd="6" destOrd="0" presId="urn:microsoft.com/office/officeart/2005/8/layout/process3"/>
    <dgm:cxn modelId="{C54BFB87-E295-4BAB-B8AF-608651456EAE}" type="presParOf" srcId="{D3EA9C3C-1C42-4861-9691-5DDCCEF081E0}" destId="{96BD1268-97F0-4F0D-9218-36B7056ED52D}" srcOrd="0" destOrd="0" presId="urn:microsoft.com/office/officeart/2005/8/layout/process3"/>
    <dgm:cxn modelId="{272B4999-34AE-4829-A301-DED5A557B6B4}" type="presParOf" srcId="{D3EA9C3C-1C42-4861-9691-5DDCCEF081E0}" destId="{572675E9-17A0-4344-BFE4-66C6AA951E30}" srcOrd="1" destOrd="0" presId="urn:microsoft.com/office/officeart/2005/8/layout/process3"/>
    <dgm:cxn modelId="{513496F5-238B-4C02-8E69-FE8F9D60A660}" type="presParOf" srcId="{D3EA9C3C-1C42-4861-9691-5DDCCEF081E0}" destId="{2EDD9BD9-36DE-4BB6-8905-CFB7CB2F4D11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CABD7-A46E-413C-906C-FEFF35790511}">
      <dsp:nvSpPr>
        <dsp:cNvPr id="0" name=""/>
        <dsp:cNvSpPr/>
      </dsp:nvSpPr>
      <dsp:spPr>
        <a:xfrm>
          <a:off x="617219" y="0"/>
          <a:ext cx="6995160" cy="4421163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A5E1E-396D-45EC-A86D-2BDC9414F8EB}">
      <dsp:nvSpPr>
        <dsp:cNvPr id="0" name=""/>
        <dsp:cNvSpPr/>
      </dsp:nvSpPr>
      <dsp:spPr>
        <a:xfrm>
          <a:off x="278874" y="1326348"/>
          <a:ext cx="2468880" cy="176846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In Hem ben je rechtvaardig (Rm1-8)</a:t>
          </a:r>
        </a:p>
      </dsp:txBody>
      <dsp:txXfrm>
        <a:off x="365203" y="1412677"/>
        <a:ext cx="2296222" cy="1595807"/>
      </dsp:txXfrm>
    </dsp:sp>
    <dsp:sp modelId="{F505DC93-49EA-4EB0-B372-D11EF6DBABA3}">
      <dsp:nvSpPr>
        <dsp:cNvPr id="0" name=""/>
        <dsp:cNvSpPr/>
      </dsp:nvSpPr>
      <dsp:spPr>
        <a:xfrm>
          <a:off x="2880359" y="1326348"/>
          <a:ext cx="2468880" cy="176846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Gods rechtvaardige trouw</a:t>
          </a:r>
          <a:br>
            <a:rPr lang="nl-BE" sz="2500" kern="1200" dirty="0"/>
          </a:br>
          <a:r>
            <a:rPr lang="nl-BE" sz="2500" kern="1200" dirty="0"/>
            <a:t>(Rm9-11)</a:t>
          </a:r>
        </a:p>
      </dsp:txBody>
      <dsp:txXfrm>
        <a:off x="2966688" y="1412677"/>
        <a:ext cx="2296222" cy="1595807"/>
      </dsp:txXfrm>
    </dsp:sp>
    <dsp:sp modelId="{5FD7A721-25C4-411E-B5D5-D7779BB5EAAD}">
      <dsp:nvSpPr>
        <dsp:cNvPr id="0" name=""/>
        <dsp:cNvSpPr/>
      </dsp:nvSpPr>
      <dsp:spPr>
        <a:xfrm>
          <a:off x="5481845" y="1326348"/>
          <a:ext cx="2468880" cy="176846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Door Hem wandel je rechtvaardig (Rm12-16)</a:t>
          </a:r>
        </a:p>
      </dsp:txBody>
      <dsp:txXfrm>
        <a:off x="5568174" y="1412677"/>
        <a:ext cx="2296222" cy="15958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BE309-8608-43B0-B6D9-A5630B11921A}">
      <dsp:nvSpPr>
        <dsp:cNvPr id="0" name=""/>
        <dsp:cNvSpPr/>
      </dsp:nvSpPr>
      <dsp:spPr>
        <a:xfrm>
          <a:off x="1086" y="257449"/>
          <a:ext cx="1365780" cy="7343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1:18-32</a:t>
          </a:r>
        </a:p>
      </dsp:txBody>
      <dsp:txXfrm>
        <a:off x="1086" y="257449"/>
        <a:ext cx="1365780" cy="489600"/>
      </dsp:txXfrm>
    </dsp:sp>
    <dsp:sp modelId="{D301FE3C-4E0E-46F1-A09C-10A97867A1D7}">
      <dsp:nvSpPr>
        <dsp:cNvPr id="0" name=""/>
        <dsp:cNvSpPr/>
      </dsp:nvSpPr>
      <dsp:spPr>
        <a:xfrm>
          <a:off x="280824" y="747049"/>
          <a:ext cx="1365780" cy="1040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De aanklacht</a:t>
          </a:r>
        </a:p>
      </dsp:txBody>
      <dsp:txXfrm>
        <a:off x="311296" y="777521"/>
        <a:ext cx="1304836" cy="979456"/>
      </dsp:txXfrm>
    </dsp:sp>
    <dsp:sp modelId="{10F63167-2031-4710-809A-06DCE69CCDB8}">
      <dsp:nvSpPr>
        <dsp:cNvPr id="0" name=""/>
        <dsp:cNvSpPr/>
      </dsp:nvSpPr>
      <dsp:spPr>
        <a:xfrm>
          <a:off x="1573914" y="332229"/>
          <a:ext cx="438940" cy="34003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1400" kern="1200"/>
        </a:p>
      </dsp:txBody>
      <dsp:txXfrm>
        <a:off x="1573914" y="400237"/>
        <a:ext cx="336928" cy="204023"/>
      </dsp:txXfrm>
    </dsp:sp>
    <dsp:sp modelId="{C9B30C3F-31E0-40D3-84B1-99C24C7ED7E8}">
      <dsp:nvSpPr>
        <dsp:cNvPr id="0" name=""/>
        <dsp:cNvSpPr/>
      </dsp:nvSpPr>
      <dsp:spPr>
        <a:xfrm>
          <a:off x="2195056" y="257449"/>
          <a:ext cx="1365780" cy="7343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2:1-16</a:t>
          </a:r>
        </a:p>
      </dsp:txBody>
      <dsp:txXfrm>
        <a:off x="2195056" y="257449"/>
        <a:ext cx="1365780" cy="489600"/>
      </dsp:txXfrm>
    </dsp:sp>
    <dsp:sp modelId="{A2B84B81-42C4-4819-8DA3-7FB7DEEE9F24}">
      <dsp:nvSpPr>
        <dsp:cNvPr id="0" name=""/>
        <dsp:cNvSpPr/>
      </dsp:nvSpPr>
      <dsp:spPr>
        <a:xfrm>
          <a:off x="2474794" y="747049"/>
          <a:ext cx="1365780" cy="1040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Reactie van de moralist</a:t>
          </a:r>
        </a:p>
      </dsp:txBody>
      <dsp:txXfrm>
        <a:off x="2505266" y="777521"/>
        <a:ext cx="1304836" cy="979456"/>
      </dsp:txXfrm>
    </dsp:sp>
    <dsp:sp modelId="{F734773C-3618-4E7E-9276-F05AE0A7D45B}">
      <dsp:nvSpPr>
        <dsp:cNvPr id="0" name=""/>
        <dsp:cNvSpPr/>
      </dsp:nvSpPr>
      <dsp:spPr>
        <a:xfrm>
          <a:off x="3767883" y="332229"/>
          <a:ext cx="438940" cy="34003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1400" kern="1200"/>
        </a:p>
      </dsp:txBody>
      <dsp:txXfrm>
        <a:off x="3767883" y="400237"/>
        <a:ext cx="336928" cy="204023"/>
      </dsp:txXfrm>
    </dsp:sp>
    <dsp:sp modelId="{B1F16D9B-9921-465A-82AC-6E646E202FD8}">
      <dsp:nvSpPr>
        <dsp:cNvPr id="0" name=""/>
        <dsp:cNvSpPr/>
      </dsp:nvSpPr>
      <dsp:spPr>
        <a:xfrm>
          <a:off x="4389025" y="257449"/>
          <a:ext cx="1365780" cy="7343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2:17-3:8</a:t>
          </a:r>
        </a:p>
      </dsp:txBody>
      <dsp:txXfrm>
        <a:off x="4389025" y="257449"/>
        <a:ext cx="1365780" cy="489600"/>
      </dsp:txXfrm>
    </dsp:sp>
    <dsp:sp modelId="{A7C1EEE3-0761-45BC-8627-1FFE5EC4305B}">
      <dsp:nvSpPr>
        <dsp:cNvPr id="0" name=""/>
        <dsp:cNvSpPr/>
      </dsp:nvSpPr>
      <dsp:spPr>
        <a:xfrm>
          <a:off x="4668763" y="747049"/>
          <a:ext cx="1365780" cy="1040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Reactie van de jood</a:t>
          </a:r>
        </a:p>
      </dsp:txBody>
      <dsp:txXfrm>
        <a:off x="4699235" y="777521"/>
        <a:ext cx="1304836" cy="979456"/>
      </dsp:txXfrm>
    </dsp:sp>
    <dsp:sp modelId="{CEE29358-E6B3-4830-8E76-662A79C45F85}">
      <dsp:nvSpPr>
        <dsp:cNvPr id="0" name=""/>
        <dsp:cNvSpPr/>
      </dsp:nvSpPr>
      <dsp:spPr>
        <a:xfrm>
          <a:off x="5961853" y="332229"/>
          <a:ext cx="438940" cy="340039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1400" kern="1200"/>
        </a:p>
      </dsp:txBody>
      <dsp:txXfrm>
        <a:off x="5961853" y="400237"/>
        <a:ext cx="336928" cy="204023"/>
      </dsp:txXfrm>
    </dsp:sp>
    <dsp:sp modelId="{572675E9-17A0-4344-BFE4-66C6AA951E30}">
      <dsp:nvSpPr>
        <dsp:cNvPr id="0" name=""/>
        <dsp:cNvSpPr/>
      </dsp:nvSpPr>
      <dsp:spPr>
        <a:xfrm>
          <a:off x="6582994" y="257449"/>
          <a:ext cx="1365780" cy="7343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3:9-20</a:t>
          </a:r>
        </a:p>
      </dsp:txBody>
      <dsp:txXfrm>
        <a:off x="6582994" y="257449"/>
        <a:ext cx="1365780" cy="489600"/>
      </dsp:txXfrm>
    </dsp:sp>
    <dsp:sp modelId="{2EDD9BD9-36DE-4BB6-8905-CFB7CB2F4D11}">
      <dsp:nvSpPr>
        <dsp:cNvPr id="0" name=""/>
        <dsp:cNvSpPr/>
      </dsp:nvSpPr>
      <dsp:spPr>
        <a:xfrm>
          <a:off x="6862733" y="747049"/>
          <a:ext cx="1365780" cy="1040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700" kern="1200" dirty="0"/>
            <a:t>Vonnis</a:t>
          </a:r>
        </a:p>
      </dsp:txBody>
      <dsp:txXfrm>
        <a:off x="6893205" y="777521"/>
        <a:ext cx="1304836" cy="979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70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01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813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243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2426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3404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91998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4026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365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7238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9930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83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Romeinen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3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2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899486"/>
              </p:ext>
            </p:extLst>
          </p:nvPr>
        </p:nvGraphicFramePr>
        <p:xfrm>
          <a:off x="457200" y="1057300"/>
          <a:ext cx="8229600" cy="44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676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rechtszaak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632160"/>
              </p:ext>
            </p:extLst>
          </p:nvPr>
        </p:nvGraphicFramePr>
        <p:xfrm>
          <a:off x="457200" y="1849388"/>
          <a:ext cx="8229600" cy="2044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179512" y="4009628"/>
            <a:ext cx="5832648" cy="1469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nl-BE" dirty="0"/>
              <a:t>‘De rechtvaardige zal leven door zijn trouw’ (Hab.2:4b).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79329"/>
            <a:ext cx="2848322" cy="2035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373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Wat is een rechtvaardige?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33190"/>
            <a:ext cx="4392488" cy="394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39" r="3045"/>
          <a:stretch/>
        </p:blipFill>
        <p:spPr bwMode="auto">
          <a:xfrm>
            <a:off x="5226520" y="3977722"/>
            <a:ext cx="3917479" cy="1322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.s-bol.com/imgbase0/imagebase3/large/FC/7/6/7/2/92000000743327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21384"/>
            <a:ext cx="3095417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Is God rechtvaardig?</a:t>
            </a:r>
          </a:p>
        </p:txBody>
      </p:sp>
      <p:pic>
        <p:nvPicPr>
          <p:cNvPr id="4100" name="Picture 4" descr="https://s.s-bol.com/imgbase0/imagebase3/large/FC/8/2/6/2/920000007569262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63243"/>
            <a:ext cx="3129155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ae01.alicdn.com/kf/HTB1HBPrXIrrK1RjSspaq6AREXXa4/90x150-cm-Palestina-Nationale-Vlag-Opknoping-Vlag-Polyester-Palestina-Vlag-Outdoor-Indoor-Grote-Vlag-voor-Viering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" t="12235" r="2822" b="29683"/>
          <a:stretch/>
        </p:blipFill>
        <p:spPr bwMode="auto">
          <a:xfrm>
            <a:off x="5652120" y="1709936"/>
            <a:ext cx="3126260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930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leeft een rechtvaardige?</a:t>
            </a:r>
          </a:p>
        </p:txBody>
      </p:sp>
      <p:pic>
        <p:nvPicPr>
          <p:cNvPr id="8194" name="Picture 2" descr="Gerelateerde afbeeld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2" r="11726"/>
          <a:stretch/>
        </p:blipFill>
        <p:spPr bwMode="auto">
          <a:xfrm>
            <a:off x="323528" y="1788418"/>
            <a:ext cx="5638800" cy="3937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35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408</TotalTime>
  <Words>75</Words>
  <Application>Microsoft Office PowerPoint</Application>
  <PresentationFormat>Diavoorstelling (16:10)</PresentationFormat>
  <Paragraphs>18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2013 - 2022 Thema</vt:lpstr>
      <vt:lpstr>Romeinen</vt:lpstr>
      <vt:lpstr>PowerPoint-presentatie</vt:lpstr>
      <vt:lpstr>PowerPoint-presentatie</vt:lpstr>
      <vt:lpstr>Een rechtszaak</vt:lpstr>
      <vt:lpstr>Wat is een rechtvaardige?</vt:lpstr>
      <vt:lpstr>Is God rechtvaardig?</vt:lpstr>
      <vt:lpstr>Hoe leeft een rechtvaardige?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98</cp:revision>
  <dcterms:created xsi:type="dcterms:W3CDTF">2019-09-04T13:46:42Z</dcterms:created>
  <dcterms:modified xsi:type="dcterms:W3CDTF">2025-10-13T12:47:48Z</dcterms:modified>
</cp:coreProperties>
</file>